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Mukta Light" panose="020B0604020202020204" charset="0"/>
      <p:regular r:id="rId14"/>
    </p:embeddedFont>
    <p:embeddedFont>
      <p:font typeface="Prompt Medium" panose="00000600000000000000" pitchFamily="2" charset="-34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0608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4141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81199" y="379571"/>
            <a:ext cx="6867882" cy="383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2400" dirty="0">
                <a:solidFill>
                  <a:srgbClr val="DCFF50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GestureFlow:</a:t>
            </a:r>
            <a:r>
              <a:rPr lang="en-US" sz="24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 Touch-Free Presentation Control</a:t>
            </a:r>
            <a:endParaRPr lang="en-US" sz="2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156" y="1039058"/>
            <a:ext cx="10491668" cy="717839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83156" y="8372713"/>
            <a:ext cx="13664089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0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Revolutionise your presentations with intuitive hand gestures.</a:t>
            </a:r>
            <a:endParaRPr lang="en-US" sz="10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43600" y="257044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Introduction</a:t>
            </a:r>
            <a:endParaRPr lang="en-US" sz="2150" dirty="0"/>
          </a:p>
        </p:txBody>
      </p:sp>
      <p:sp>
        <p:nvSpPr>
          <p:cNvPr id="3" name="Text 1"/>
          <p:cNvSpPr/>
          <p:nvPr/>
        </p:nvSpPr>
        <p:spPr>
          <a:xfrm>
            <a:off x="2239208" y="3160157"/>
            <a:ext cx="10151983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00"/>
              </a:lnSpc>
              <a:buNone/>
            </a:pPr>
            <a:r>
              <a:rPr lang="en-US" sz="34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The Power of </a:t>
            </a:r>
            <a:r>
              <a:rPr lang="en-US" sz="3450" dirty="0">
                <a:solidFill>
                  <a:srgbClr val="DCFF50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Gesture-Controlled</a:t>
            </a:r>
            <a:r>
              <a:rPr lang="en-US" sz="34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 Presentations</a:t>
            </a:r>
            <a:endParaRPr lang="en-US" sz="3450" dirty="0"/>
          </a:p>
        </p:txBody>
      </p:sp>
      <p:sp>
        <p:nvSpPr>
          <p:cNvPr id="4" name="Text 2"/>
          <p:cNvSpPr/>
          <p:nvPr/>
        </p:nvSpPr>
        <p:spPr>
          <a:xfrm>
            <a:off x="864037" y="4078962"/>
            <a:ext cx="129023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 an era where remote work and hybrid models are prevalent, seamless and engaging presentations are more critical than ever. </a:t>
            </a: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GestureFlow</a:t>
            </a: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introduces a novel, touch-free way to interact with your slides, enhancing audience engagement and presenter fluidity. This system leverages advanced computer vision to transform simple hand movements into powerful presentation commands.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86800" y="206287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Core Functionality</a:t>
            </a:r>
            <a:endParaRPr lang="en-US" sz="2150" dirty="0"/>
          </a:p>
        </p:txBody>
      </p:sp>
      <p:sp>
        <p:nvSpPr>
          <p:cNvPr id="4" name="Text 1"/>
          <p:cNvSpPr/>
          <p:nvPr/>
        </p:nvSpPr>
        <p:spPr>
          <a:xfrm>
            <a:off x="6969085" y="2652593"/>
            <a:ext cx="6178510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00"/>
              </a:lnSpc>
              <a:buNone/>
            </a:pPr>
            <a:r>
              <a:rPr lang="en-US" sz="34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Navigate with </a:t>
            </a:r>
            <a:r>
              <a:rPr lang="en-US" sz="3450" dirty="0">
                <a:solidFill>
                  <a:srgbClr val="DCFF50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Simple Swipes</a:t>
            </a:r>
            <a:endParaRPr lang="en-US" sz="3450" dirty="0"/>
          </a:p>
        </p:txBody>
      </p:sp>
      <p:sp>
        <p:nvSpPr>
          <p:cNvPr id="5" name="Shape 2"/>
          <p:cNvSpPr/>
          <p:nvPr/>
        </p:nvSpPr>
        <p:spPr>
          <a:xfrm>
            <a:off x="6350437" y="3571399"/>
            <a:ext cx="7415927" cy="2595324"/>
          </a:xfrm>
          <a:prstGeom prst="roundRect">
            <a:avLst>
              <a:gd name="adj" fmla="val 3995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612493" y="383345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Swipe Palm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6612493" y="4324469"/>
            <a:ext cx="6891814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Effortlessly move to the next or previous slide with a simple left or right swipe of your open palm. This intuitive gesture provides a natural flow during your presentation, eliminating the need for clickers or keyboard inputs.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200400" y="188999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Precision Control</a:t>
            </a:r>
            <a:endParaRPr lang="en-US" sz="2150" dirty="0"/>
          </a:p>
        </p:txBody>
      </p:sp>
      <p:sp>
        <p:nvSpPr>
          <p:cNvPr id="4" name="Text 1"/>
          <p:cNvSpPr/>
          <p:nvPr/>
        </p:nvSpPr>
        <p:spPr>
          <a:xfrm>
            <a:off x="2377440" y="2479715"/>
            <a:ext cx="4389120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00"/>
              </a:lnSpc>
              <a:buNone/>
            </a:pPr>
            <a:r>
              <a:rPr lang="en-US" sz="3450" dirty="0">
                <a:solidFill>
                  <a:srgbClr val="DCFF50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Pointer</a:t>
            </a:r>
            <a:r>
              <a:rPr lang="en-US" sz="34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 Accuracy</a:t>
            </a:r>
            <a:endParaRPr lang="en-US" sz="3450" dirty="0"/>
          </a:p>
        </p:txBody>
      </p:sp>
      <p:sp>
        <p:nvSpPr>
          <p:cNvPr id="5" name="Shape 2"/>
          <p:cNvSpPr/>
          <p:nvPr/>
        </p:nvSpPr>
        <p:spPr>
          <a:xfrm>
            <a:off x="864037" y="3768804"/>
            <a:ext cx="7415927" cy="2570678"/>
          </a:xfrm>
          <a:prstGeom prst="roundRect">
            <a:avLst>
              <a:gd name="adj" fmla="val 5691"/>
            </a:avLst>
          </a:prstGeom>
          <a:solidFill>
            <a:srgbClr val="0B0C23">
              <a:alpha val="95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864037" y="3738324"/>
            <a:ext cx="7415927" cy="121920"/>
          </a:xfrm>
          <a:prstGeom prst="roundRect">
            <a:avLst>
              <a:gd name="adj" fmla="val 85050"/>
            </a:avLst>
          </a:prstGeom>
          <a:solidFill>
            <a:srgbClr val="A95B95"/>
          </a:solidFill>
          <a:ln/>
        </p:spPr>
      </p:sp>
      <p:sp>
        <p:nvSpPr>
          <p:cNvPr id="7" name="Shape 4"/>
          <p:cNvSpPr/>
          <p:nvPr/>
        </p:nvSpPr>
        <p:spPr>
          <a:xfrm>
            <a:off x="4201716" y="3398520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A95B95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3886" y="3583662"/>
            <a:ext cx="296228" cy="37028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141333" y="438602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Index Finger</a:t>
            </a: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1141333" y="4877038"/>
            <a:ext cx="686133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Transform your index finger into a dynamic on-screen pointer. Guide your audience's attention with fluid movements, highlighting key elements on your slides in real-time.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64530" y="2062877"/>
            <a:ext cx="310122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Enhanced Engagement</a:t>
            </a:r>
            <a:endParaRPr lang="en-US" sz="2150" dirty="0"/>
          </a:p>
        </p:txBody>
      </p:sp>
      <p:sp>
        <p:nvSpPr>
          <p:cNvPr id="3" name="Text 1"/>
          <p:cNvSpPr/>
          <p:nvPr/>
        </p:nvSpPr>
        <p:spPr>
          <a:xfrm>
            <a:off x="4411980" y="2652593"/>
            <a:ext cx="5806321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00"/>
              </a:lnSpc>
              <a:buNone/>
            </a:pPr>
            <a:r>
              <a:rPr lang="en-US" sz="34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Dynamic </a:t>
            </a:r>
            <a:r>
              <a:rPr lang="en-US" sz="3450" dirty="0">
                <a:solidFill>
                  <a:srgbClr val="DCFF50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Zoom</a:t>
            </a:r>
            <a:r>
              <a:rPr lang="en-US" sz="34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 Capabilities</a:t>
            </a:r>
            <a:endParaRPr lang="en-US" sz="3450" dirty="0"/>
          </a:p>
        </p:txBody>
      </p:sp>
      <p:sp>
        <p:nvSpPr>
          <p:cNvPr id="4" name="Shape 2"/>
          <p:cNvSpPr/>
          <p:nvPr/>
        </p:nvSpPr>
        <p:spPr>
          <a:xfrm>
            <a:off x="864037" y="3571399"/>
            <a:ext cx="12902327" cy="2595324"/>
          </a:xfrm>
          <a:prstGeom prst="roundRect">
            <a:avLst>
              <a:gd name="adj" fmla="val 3995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79277" y="3586639"/>
            <a:ext cx="6435923" cy="2564844"/>
          </a:xfrm>
          <a:prstGeom prst="roundRect">
            <a:avLst>
              <a:gd name="adj" fmla="val 4043"/>
            </a:avLst>
          </a:prstGeom>
          <a:solidFill>
            <a:srgbClr val="542C49"/>
          </a:solidFill>
          <a:ln/>
        </p:spPr>
      </p:sp>
      <p:sp>
        <p:nvSpPr>
          <p:cNvPr id="6" name="Text 4"/>
          <p:cNvSpPr/>
          <p:nvPr/>
        </p:nvSpPr>
        <p:spPr>
          <a:xfrm>
            <a:off x="1126093" y="3833455"/>
            <a:ext cx="280475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Thumb + Index Pinch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1126093" y="4324469"/>
            <a:ext cx="5942290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Instantly zoom in on specific content to reveal finer details. This gesture mimics natural interaction with touchscreens, making complex diagrams or small text easily readable for your audience.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7315200" y="3586639"/>
            <a:ext cx="6435923" cy="2564844"/>
          </a:xfrm>
          <a:prstGeom prst="rect">
            <a:avLst/>
          </a:prstGeom>
          <a:solidFill>
            <a:srgbClr val="542C49"/>
          </a:solidFill>
          <a:ln/>
        </p:spPr>
      </p:sp>
      <p:sp>
        <p:nvSpPr>
          <p:cNvPr id="9" name="Shape 7"/>
          <p:cNvSpPr/>
          <p:nvPr/>
        </p:nvSpPr>
        <p:spPr>
          <a:xfrm>
            <a:off x="7315200" y="3586639"/>
            <a:ext cx="30480" cy="2564844"/>
          </a:xfrm>
          <a:prstGeom prst="roundRect">
            <a:avLst>
              <a:gd name="adj" fmla="val 340200"/>
            </a:avLst>
          </a:prstGeom>
          <a:solidFill>
            <a:srgbClr val="6D4562"/>
          </a:solidFill>
          <a:ln/>
        </p:spPr>
      </p:sp>
      <p:sp>
        <p:nvSpPr>
          <p:cNvPr id="10" name="Text 8"/>
          <p:cNvSpPr/>
          <p:nvPr/>
        </p:nvSpPr>
        <p:spPr>
          <a:xfrm>
            <a:off x="7562017" y="3833455"/>
            <a:ext cx="302823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Thumb + Index Spread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7562017" y="4324469"/>
            <a:ext cx="5942290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Quickly zoom out to provide a broader overview or transition back to the full slide. Maintain visual continuity and control the focus of your presentation with precise, intuitive hand gestures.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957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957"/>
          </a:xfrm>
          <a:prstGeom prst="rect">
            <a:avLst/>
          </a:prstGeom>
          <a:solidFill>
            <a:srgbClr val="141414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5713214" y="570786"/>
            <a:ext cx="3203853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Technology Under the Hood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726400" y="1066562"/>
            <a:ext cx="13177599" cy="15911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250"/>
              </a:lnSpc>
              <a:buNone/>
            </a:pPr>
            <a:r>
              <a:rPr lang="en-US" sz="5000" dirty="0">
                <a:solidFill>
                  <a:srgbClr val="DCFF50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Seamless Integration,</a:t>
            </a:r>
            <a:r>
              <a:rPr lang="en-US" sz="50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 Powerful Performance</a:t>
            </a:r>
            <a:endParaRPr lang="en-US" sz="5000" dirty="0"/>
          </a:p>
        </p:txBody>
      </p:sp>
      <p:sp>
        <p:nvSpPr>
          <p:cNvPr id="6" name="Text 3"/>
          <p:cNvSpPr/>
          <p:nvPr/>
        </p:nvSpPr>
        <p:spPr>
          <a:xfrm>
            <a:off x="726400" y="2968943"/>
            <a:ext cx="13177599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GestureFlow is built on a robust foundation of cutting-edge libraries and frameworks, ensuring high accuracy and smooth operation.</a:t>
            </a:r>
            <a:endParaRPr lang="en-US" sz="16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400" y="3534370"/>
            <a:ext cx="518874" cy="51887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26400" y="4312682"/>
            <a:ext cx="2306241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Python</a:t>
            </a:r>
            <a:endParaRPr lang="en-US" sz="1800" dirty="0"/>
          </a:p>
        </p:txBody>
      </p:sp>
      <p:sp>
        <p:nvSpPr>
          <p:cNvPr id="9" name="Text 5"/>
          <p:cNvSpPr/>
          <p:nvPr/>
        </p:nvSpPr>
        <p:spPr>
          <a:xfrm>
            <a:off x="726400" y="4725353"/>
            <a:ext cx="6459022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core programming language, providing flexibility and extensive library support for rapid development.</a:t>
            </a:r>
            <a:endParaRPr lang="en-US" sz="16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4859" y="3534370"/>
            <a:ext cx="518874" cy="51887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444859" y="4312682"/>
            <a:ext cx="2306241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OpenCV</a:t>
            </a:r>
            <a:endParaRPr lang="en-US" sz="1800" dirty="0"/>
          </a:p>
        </p:txBody>
      </p:sp>
      <p:sp>
        <p:nvSpPr>
          <p:cNvPr id="12" name="Text 7"/>
          <p:cNvSpPr/>
          <p:nvPr/>
        </p:nvSpPr>
        <p:spPr>
          <a:xfrm>
            <a:off x="7444859" y="4725353"/>
            <a:ext cx="6459141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Essential for real-time image processing and capturing webcam input, forming the visual backbone.</a:t>
            </a:r>
            <a:endParaRPr lang="en-US" sz="16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400" y="5804297"/>
            <a:ext cx="518874" cy="51887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26400" y="6582608"/>
            <a:ext cx="2306241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MediaPipe</a:t>
            </a:r>
            <a:endParaRPr lang="en-US" sz="1800" dirty="0"/>
          </a:p>
        </p:txBody>
      </p:sp>
      <p:sp>
        <p:nvSpPr>
          <p:cNvPr id="15" name="Text 9"/>
          <p:cNvSpPr/>
          <p:nvPr/>
        </p:nvSpPr>
        <p:spPr>
          <a:xfrm>
            <a:off x="726400" y="6995279"/>
            <a:ext cx="6459022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Powers accurate hand tracking and landmark detection, translating complex movements into usable data.</a:t>
            </a:r>
            <a:endParaRPr lang="en-US" sz="160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44859" y="5804297"/>
            <a:ext cx="518874" cy="518874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7444859" y="6582608"/>
            <a:ext cx="2306241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PyAutoGUI</a:t>
            </a:r>
            <a:endParaRPr lang="en-US" sz="1800" dirty="0"/>
          </a:p>
        </p:txBody>
      </p:sp>
      <p:sp>
        <p:nvSpPr>
          <p:cNvPr id="18" name="Text 11"/>
          <p:cNvSpPr/>
          <p:nvPr/>
        </p:nvSpPr>
        <p:spPr>
          <a:xfrm>
            <a:off x="7444859" y="6995279"/>
            <a:ext cx="6459141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Simulates keyboard and mouse inputs, enabling seamless control over any presentation software.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75095" y="415766"/>
            <a:ext cx="1680210" cy="209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Key Advantages</a:t>
            </a:r>
            <a:endParaRPr lang="en-US" sz="1300" dirty="0"/>
          </a:p>
        </p:txBody>
      </p:sp>
      <p:sp>
        <p:nvSpPr>
          <p:cNvPr id="3" name="Text 1"/>
          <p:cNvSpPr/>
          <p:nvPr/>
        </p:nvSpPr>
        <p:spPr>
          <a:xfrm>
            <a:off x="5402461" y="776883"/>
            <a:ext cx="3825478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Why </a:t>
            </a:r>
            <a:r>
              <a:rPr lang="en-US" sz="2100" dirty="0">
                <a:solidFill>
                  <a:srgbClr val="DCFF50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GestureFlow</a:t>
            </a:r>
            <a:r>
              <a:rPr lang="en-US" sz="21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 Stands Out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529233" y="1475780"/>
            <a:ext cx="6601539" cy="483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Hardware Agnostic:</a:t>
            </a:r>
            <a:r>
              <a:rPr lang="en-US" sz="11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No specialised hardware required. All you need is a standard webcam, making it universally accessible and cost-effective.</a:t>
            </a:r>
            <a:endParaRPr lang="en-US" sz="11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233" y="2129671"/>
            <a:ext cx="6601539" cy="660153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07248" y="1475780"/>
            <a:ext cx="6601539" cy="483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Universal Compatibility:</a:t>
            </a:r>
            <a:r>
              <a:rPr lang="en-US" sz="11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Works seamlessly with any presentation software – PowerPoint, Google Slides, Keynote, and more – by simulating keyboard and mouse commands.</a:t>
            </a:r>
            <a:endParaRPr lang="en-US" sz="11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7248" y="2129671"/>
            <a:ext cx="6601539" cy="660153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9233" y="9071253"/>
            <a:ext cx="13571934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1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Empower your presentations with the freedom of gesture control.</a:t>
            </a:r>
            <a:endParaRPr lang="en-US" sz="1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400</Words>
  <Application>Microsoft Office PowerPoint</Application>
  <PresentationFormat>Custom</PresentationFormat>
  <Paragraphs>42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Mukta Light</vt:lpstr>
      <vt:lpstr>Arial</vt:lpstr>
      <vt:lpstr>Prompt Medium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sanskrutipatil2502@gmail.com</cp:lastModifiedBy>
  <cp:revision>3</cp:revision>
  <dcterms:created xsi:type="dcterms:W3CDTF">2025-08-10T16:44:30Z</dcterms:created>
  <dcterms:modified xsi:type="dcterms:W3CDTF">2025-08-10T11:17:36Z</dcterms:modified>
</cp:coreProperties>
</file>